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325" r:id="rId2"/>
  </p:sldIdLst>
  <p:sldSz cx="12192000" cy="6858000"/>
  <p:notesSz cx="6858000" cy="9144000"/>
  <p:embeddedFontLst>
    <p:embeddedFont>
      <p:font typeface="경기천년제목 Light" panose="02020403020101020101" pitchFamily="18" charset="-127"/>
      <p:regular r:id="rId3"/>
    </p:embeddedFont>
    <p:embeddedFont>
      <p:font typeface="맑은 고딕" panose="020B0503020000020004" pitchFamily="50" charset="-127"/>
      <p:regular r:id="rId4"/>
      <p:bold r:id="rId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8E8"/>
    <a:srgbClr val="CB453E"/>
    <a:srgbClr val="DA2623"/>
    <a:srgbClr val="FC9E7F"/>
    <a:srgbClr val="FA6748"/>
    <a:srgbClr val="FDD3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테마 스타일 2 - 강조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19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768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3.fntdata"/><Relationship Id="rId4" Type="http://schemas.openxmlformats.org/officeDocument/2006/relationships/font" Target="fonts/font2.fntdata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2630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164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606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261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315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073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042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972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959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51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452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C01C1-0101-4ED9-8F8D-C37070F1C2B8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E43EF-F273-4136-B402-CD0415A8C5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931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5400000">
            <a:off x="5582310" y="-5582310"/>
            <a:ext cx="1027385" cy="12192002"/>
            <a:chOff x="1" y="-2"/>
            <a:chExt cx="1027385" cy="6858003"/>
          </a:xfrm>
        </p:grpSpPr>
        <p:sp>
          <p:nvSpPr>
            <p:cNvPr id="9" name="직각 삼각형 8"/>
            <p:cNvSpPr/>
            <p:nvPr/>
          </p:nvSpPr>
          <p:spPr>
            <a:xfrm rot="10800000" flipH="1">
              <a:off x="1" y="0"/>
              <a:ext cx="820134" cy="6858000"/>
            </a:xfrm>
            <a:prstGeom prst="rtTriangl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4" y="-2"/>
              <a:ext cx="1027382" cy="6858003"/>
              <a:chOff x="5" y="-1"/>
              <a:chExt cx="1423937" cy="6858001"/>
            </a:xfrm>
            <a:solidFill>
              <a:schemeClr val="accent5">
                <a:lumMod val="75000"/>
              </a:schemeClr>
            </a:solidFill>
          </p:grpSpPr>
          <p:sp>
            <p:nvSpPr>
              <p:cNvPr id="7" name="직사각형 6"/>
              <p:cNvSpPr/>
              <p:nvPr/>
            </p:nvSpPr>
            <p:spPr>
              <a:xfrm>
                <a:off x="5" y="0"/>
                <a:ext cx="339704" cy="6858000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8" name="직각 삼각형 7"/>
              <p:cNvSpPr/>
              <p:nvPr/>
            </p:nvSpPr>
            <p:spPr>
              <a:xfrm>
                <a:off x="339709" y="-1"/>
                <a:ext cx="1084233" cy="6858000"/>
              </a:xfrm>
              <a:prstGeom prst="rtTriangl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 panose="020F0502020204030204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</p:grpSp>
      <p:grpSp>
        <p:nvGrpSpPr>
          <p:cNvPr id="3" name="그룹 2"/>
          <p:cNvGrpSpPr/>
          <p:nvPr/>
        </p:nvGrpSpPr>
        <p:grpSpPr>
          <a:xfrm rot="5400000">
            <a:off x="5824979" y="490979"/>
            <a:ext cx="542042" cy="12192002"/>
            <a:chOff x="10595728" y="-1"/>
            <a:chExt cx="1596272" cy="6858001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5" name="직사각형 14"/>
            <p:cNvSpPr/>
            <p:nvPr/>
          </p:nvSpPr>
          <p:spPr>
            <a:xfrm>
              <a:off x="11771907" y="-1"/>
              <a:ext cx="420093" cy="68580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" name="직각 삼각형 15"/>
            <p:cNvSpPr/>
            <p:nvPr/>
          </p:nvSpPr>
          <p:spPr>
            <a:xfrm flipH="1">
              <a:off x="10595728" y="-1"/>
              <a:ext cx="1176178" cy="685800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D2A3678-6048-4241-97D0-CA46A0B4E9AC}"/>
              </a:ext>
            </a:extLst>
          </p:cNvPr>
          <p:cNvSpPr txBox="1"/>
          <p:nvPr/>
        </p:nvSpPr>
        <p:spPr>
          <a:xfrm>
            <a:off x="1017415" y="256653"/>
            <a:ext cx="15648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50800" dir="2700000" algn="tl" rotWithShape="0">
                    <a:prstClr val="black">
                      <a:lumMod val="50000"/>
                      <a:lumOff val="50000"/>
                      <a:alpha val="40000"/>
                    </a:prstClr>
                  </a:outerShdw>
                </a:effectLst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대시보드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630FB5D7-5337-42FF-A634-0B8942F8D6E6}"/>
              </a:ext>
            </a:extLst>
          </p:cNvPr>
          <p:cNvSpPr/>
          <p:nvPr/>
        </p:nvSpPr>
        <p:spPr>
          <a:xfrm>
            <a:off x="205430" y="103824"/>
            <a:ext cx="8643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50800" dir="2700000" algn="tl" rotWithShape="0">
                    <a:prstClr val="black">
                      <a:lumMod val="50000"/>
                      <a:lumOff val="50000"/>
                      <a:alpha val="40000"/>
                    </a:prstClr>
                  </a:outerShdw>
                </a:effectLst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+mn-cs"/>
              </a:rPr>
              <a:t>04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경기천년제목 Light" panose="02020403020101020101" pitchFamily="18" charset="-127"/>
              <a:ea typeface="경기천년제목 Light" panose="02020403020101020101" pitchFamily="18" charset="-127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B3AFAFB-8906-43C5-837A-7DE62293B94F}"/>
              </a:ext>
            </a:extLst>
          </p:cNvPr>
          <p:cNvSpPr/>
          <p:nvPr/>
        </p:nvSpPr>
        <p:spPr>
          <a:xfrm>
            <a:off x="9659566" y="513933"/>
            <a:ext cx="20564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시연영상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경기천년제목 Light" panose="02020403020101020101" pitchFamily="18" charset="-127"/>
              <a:ea typeface="경기천년제목 Light" panose="02020403020101020101" pitchFamily="18" charset="-127"/>
              <a:cs typeface="+mn-cs"/>
            </a:endParaRPr>
          </a:p>
        </p:txBody>
      </p:sp>
      <p:pic>
        <p:nvPicPr>
          <p:cNvPr id="5" name="화면 녹화 4">
            <a:hlinkClick r:id="" action="ppaction://media"/>
            <a:extLst>
              <a:ext uri="{FF2B5EF4-FFF2-40B4-BE49-F238E27FC236}">
                <a16:creationId xmlns:a16="http://schemas.microsoft.com/office/drawing/2014/main" id="{92E032F6-4F7A-4FAF-97C4-86378A8CE0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1288"/>
            <a:ext cx="12192000" cy="657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3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47"/>
    </mc:Choice>
    <mc:Fallback xmlns="">
      <p:transition spd="slow" advTm="7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3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1327</TotalTime>
  <Words>3</Words>
  <Application>Microsoft Office PowerPoint</Application>
  <PresentationFormat>와이드스크린</PresentationFormat>
  <Paragraphs>3</Paragraphs>
  <Slides>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맑은 고딕</vt:lpstr>
      <vt:lpstr>Arial</vt:lpstr>
      <vt:lpstr>경기천년제목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12930</cp:lastModifiedBy>
  <cp:revision>94</cp:revision>
  <dcterms:created xsi:type="dcterms:W3CDTF">2017-10-22T03:07:55Z</dcterms:created>
  <dcterms:modified xsi:type="dcterms:W3CDTF">2021-12-01T04:25:13Z</dcterms:modified>
</cp:coreProperties>
</file>

<file path=docProps/thumbnail.jpeg>
</file>